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70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7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325" r:id="rId141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41" Type="http://schemas.openxmlformats.org/officeDocument/2006/relationships/slide" Target="slides/slide70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7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8" name="Shape 4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9" name="Google Shape;4349;g33c5e4031bd_0_15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0" name="Google Shape;4350;g33c5e4031bd_0_1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6.xml"/><Relationship Id="rId2" Type="http://schemas.openxmlformats.org/officeDocument/2006/relationships/notesSlide" Target="../notesSlides/notesSlide70.xml"/></Relationships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1" name="Shape 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2" name="Google Shape;4352;p63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2000">
                <a:latin typeface="Josefin Sans"/>
                <a:ea typeface="Josefin Sans"/>
                <a:cs typeface="Josefin Sans"/>
                <a:sym typeface="Josefin Sans"/>
              </a:rPr>
              <a:t>EFFECTS</a:t>
            </a:r>
            <a:endParaRPr b="1" sz="120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2500">
                <a:latin typeface="Josefin Sans"/>
                <a:ea typeface="Josefin Sans"/>
                <a:cs typeface="Josefin Sans"/>
                <a:sym typeface="Josefin Sans"/>
              </a:rPr>
              <a:t>ON </a:t>
            </a:r>
            <a:r>
              <a:rPr b="1" lang="zh-CN" sz="12000">
                <a:latin typeface="Josefin Sans"/>
                <a:ea typeface="Josefin Sans"/>
                <a:cs typeface="Josefin Sans"/>
                <a:sym typeface="Josefin Sans"/>
              </a:rPr>
              <a:t>OTHERS</a:t>
            </a:r>
            <a:endParaRPr b="1" sz="120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3" name="Google Shape;4353;p63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4000">
                <a:solidFill>
                  <a:srgbClr val="00FFFF"/>
                </a:solidFill>
                <a:latin typeface="Josefin Sans"/>
                <a:ea typeface="Josefin Sans"/>
                <a:cs typeface="Josefin Sans"/>
                <a:sym typeface="Josefin Sans"/>
              </a:rPr>
              <a:t>INDIRECT CHARACTERIZATION</a:t>
            </a:r>
            <a:endParaRPr b="1" sz="4000">
              <a:solidFill>
                <a:srgbClr val="00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